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8" y="1159417"/>
            <a:ext cx="63616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AA1BB7D-15ED-C874-1980-522AAD9C6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9"/>
          <a:stretch/>
        </p:blipFill>
        <p:spPr bwMode="auto">
          <a:xfrm>
            <a:off x="6530816" y="2489486"/>
            <a:ext cx="3231183" cy="438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27C49-E8D0-3127-8391-0D2054A8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8"/>
          <a:stretch/>
        </p:blipFill>
        <p:spPr bwMode="auto">
          <a:xfrm>
            <a:off x="1566483" y="2485201"/>
            <a:ext cx="3356206" cy="43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069219" y="1214229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507</Words>
  <Application>Microsoft Office PowerPoint</Application>
  <PresentationFormat>Widescreen</PresentationFormat>
  <Paragraphs>202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102</cp:revision>
  <dcterms:created xsi:type="dcterms:W3CDTF">2022-03-28T18:43:16Z</dcterms:created>
  <dcterms:modified xsi:type="dcterms:W3CDTF">2022-08-17T00:45:10Z</dcterms:modified>
</cp:coreProperties>
</file>